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68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165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1BEB15-D8ED-4F47-BE62-7ACE87E56D5F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6855E7-0F4D-49F4-9C45-69F908EDA5F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6855E7-0F4D-49F4-9C45-69F908EDA5F9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Согласно статье 19 каждый человек имеет право указывать свою национальную принадлежность. Каждый имеет право на пользование родным языком, на свободный выбор языка общения.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6855E7-0F4D-49F4-9C45-69F908EDA5F9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4FA4F29-FAE9-4B1B-85B9-C5F6E020517E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C4A8BE9-9090-40B1-8F7B-FC58FC11B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A4F29-FAE9-4B1B-85B9-C5F6E020517E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A8BE9-9090-40B1-8F7B-FC58FC11B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A4F29-FAE9-4B1B-85B9-C5F6E020517E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A8BE9-9090-40B1-8F7B-FC58FC11B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4FA4F29-FAE9-4B1B-85B9-C5F6E020517E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4A8BE9-9090-40B1-8F7B-FC58FC11B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4FA4F29-FAE9-4B1B-85B9-C5F6E020517E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C4A8BE9-9090-40B1-8F7B-FC58FC11B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A4F29-FAE9-4B1B-85B9-C5F6E020517E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A8BE9-9090-40B1-8F7B-FC58FC11B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A4F29-FAE9-4B1B-85B9-C5F6E020517E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A8BE9-9090-40B1-8F7B-FC58FC11B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4FA4F29-FAE9-4B1B-85B9-C5F6E020517E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4A8BE9-9090-40B1-8F7B-FC58FC11B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A4F29-FAE9-4B1B-85B9-C5F6E020517E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A8BE9-9090-40B1-8F7B-FC58FC11B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4FA4F29-FAE9-4B1B-85B9-C5F6E020517E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4A8BE9-9090-40B1-8F7B-FC58FC11B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4FA4F29-FAE9-4B1B-85B9-C5F6E020517E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4A8BE9-9090-40B1-8F7B-FC58FC11B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4FA4F29-FAE9-4B1B-85B9-C5F6E020517E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C4A8BE9-9090-40B1-8F7B-FC58FC11B18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31694" cy="141277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Классный </a:t>
            </a:r>
            <a:r>
              <a:rPr lang="ru-RU" sz="2400" b="1" dirty="0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час  на </a:t>
            </a:r>
            <a:r>
              <a:rPr lang="ru-RU" sz="2400" b="1" dirty="0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тему</a:t>
            </a:r>
            <a:br>
              <a:rPr lang="ru-RU" sz="2400" b="1" dirty="0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</a:br>
            <a:r>
              <a:rPr lang="ru-RU" b="1" dirty="0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«Я </a:t>
            </a:r>
            <a:r>
              <a:rPr lang="ru-RU" b="1" dirty="0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и закон»      </a:t>
            </a:r>
            <a:r>
              <a:rPr lang="ru-RU" sz="2400" b="1" dirty="0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</a:br>
            <a:r>
              <a:rPr lang="ru-RU" sz="2400" b="1" dirty="0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       (посвященный Дню Конституции  Республики Крым</a:t>
            </a:r>
            <a:r>
              <a:rPr lang="ru-RU" sz="2400" dirty="0" smtClean="0">
                <a:solidFill>
                  <a:srgbClr val="FF0000"/>
                </a:solidFill>
              </a:rPr>
              <a:t>) </a:t>
            </a:r>
            <a:r>
              <a:rPr lang="ru-RU" sz="2400" dirty="0" smtClean="0"/>
              <a:t>                  </a:t>
            </a:r>
            <a:endParaRPr lang="ru-RU" sz="2400" dirty="0"/>
          </a:p>
        </p:txBody>
      </p:sp>
      <p:pic>
        <p:nvPicPr>
          <p:cNvPr id="1026" name="Picture 2" descr="http://image.zn.ua/media/images/original/Mar2014/86291.jpeg"/>
          <p:cNvPicPr>
            <a:picLocks noChangeAspect="1" noChangeArrowheads="1"/>
          </p:cNvPicPr>
          <p:nvPr/>
        </p:nvPicPr>
        <p:blipFill>
          <a:blip r:embed="rId2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4067944" y="2636912"/>
            <a:ext cx="4752528" cy="3672408"/>
          </a:xfrm>
          <a:prstGeom prst="rect">
            <a:avLst/>
          </a:prstGeom>
          <a:noFill/>
        </p:spPr>
      </p:pic>
      <p:pic>
        <p:nvPicPr>
          <p:cNvPr id="1028" name="Picture 4" descr="http://www.arena.in.ua/uploads/posts/2014-03/532c382b22198532c382b22540.jpg"/>
          <p:cNvPicPr>
            <a:picLocks noChangeAspect="1" noChangeArrowheads="1"/>
          </p:cNvPicPr>
          <p:nvPr/>
        </p:nvPicPr>
        <p:blipFill>
          <a:blip r:embed="rId3" cstate="print">
            <a:lum contrast="20000"/>
          </a:blip>
          <a:srcRect/>
          <a:stretch>
            <a:fillRect/>
          </a:stretch>
        </p:blipFill>
        <p:spPr bwMode="auto">
          <a:xfrm>
            <a:off x="323528" y="3212976"/>
            <a:ext cx="3600400" cy="31108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ped-kopilka.ru/upload/blogs/16496_7ba45e881ac386e94a6190ec50989733.jpg.jpg"/>
          <p:cNvPicPr/>
          <p:nvPr/>
        </p:nvPicPr>
        <p:blipFill>
          <a:blip r:embed="rId2" cstate="print">
            <a:lum contrast="10000"/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ped-kopilka.ru/upload/blogs/16496_7f2edb7be04b1000c24810698762cff8.jpg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6387" y="1181100"/>
            <a:ext cx="5991225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ped-kopilka.ru/upload/blogs/16496_b5de84cd795d6d47bfc36030de68e250.jpg.jpg"/>
          <p:cNvPicPr/>
          <p:nvPr/>
        </p:nvPicPr>
        <p:blipFill>
          <a:blip r:embed="rId2" cstate="print">
            <a:lum contrast="20000"/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ped-kopilka.ru/upload/blogs/16496_961e1e8fc014d2f714dc52f10bf712ad.jpg.jpg"/>
          <p:cNvPicPr/>
          <p:nvPr/>
        </p:nvPicPr>
        <p:blipFill>
          <a:blip r:embed="rId2" cstate="print">
            <a:lum contrast="30000"/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ped-kopilka.ru/upload/blogs/16496_6ed286c940d2542d0ed37bb0a9afdfa2.jpg.jpg"/>
          <p:cNvPicPr/>
          <p:nvPr/>
        </p:nvPicPr>
        <p:blipFill>
          <a:blip r:embed="rId2" cstate="print">
            <a:lum bright="-10000" contrast="30000"/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ped-kopilka.ru/upload/blogs/16496_b798be14b228acf84773a07b256bcc80.jpg.jpg"/>
          <p:cNvPicPr/>
          <p:nvPr/>
        </p:nvPicPr>
        <p:blipFill>
          <a:blip r:embed="rId2" cstate="print">
            <a:lum bright="-10000" contrast="10000"/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ped-kopilka.ru/upload/blogs/16496_856e91d9415c4a538afd513ad38c3580.jpg.jpg"/>
          <p:cNvPicPr/>
          <p:nvPr/>
        </p:nvPicPr>
        <p:blipFill>
          <a:blip r:embed="rId2" cstate="print">
            <a:lum bright="-10000" contrast="10000"/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ped-kopilka.ru/upload/blogs/16496_3fcfa808ae3197bb5c20ee4d310f81be.jpg.jpg"/>
          <p:cNvPicPr/>
          <p:nvPr/>
        </p:nvPicPr>
        <p:blipFill>
          <a:blip r:embed="rId2" cstate="print">
            <a:lum contrast="10000"/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ped-kopilka.ru/upload/blogs/16496_cce63b8ae175a5b37348b15f32d12d86.jpg.jpg"/>
          <p:cNvPicPr/>
          <p:nvPr/>
        </p:nvPicPr>
        <p:blipFill>
          <a:blip r:embed="rId3" cstate="print">
            <a:lum contrast="30000"/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ped-kopilka.ru/upload/blogs/16496_335a900541e4e051c92df3e069e19ec8.jpg.jpg"/>
          <p:cNvPicPr/>
          <p:nvPr/>
        </p:nvPicPr>
        <p:blipFill>
          <a:blip r:embed="rId2" cstate="print">
            <a:lum contrast="20000"/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ped-kopilka.ru/upload/blogs/16496_38d579fb91c992e10d02ea3ab388a02b.jpg.jpg"/>
          <p:cNvPicPr/>
          <p:nvPr/>
        </p:nvPicPr>
        <p:blipFill>
          <a:blip r:embed="rId3" cstate="print">
            <a:lum contrast="30000"/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22313" y="5301208"/>
            <a:ext cx="7772400" cy="1224136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1800" dirty="0" smtClean="0"/>
              <a:t>Согласно </a:t>
            </a:r>
            <a:r>
              <a:rPr lang="ru-RU" sz="1800" dirty="0"/>
              <a:t>статье 19 каждый человек имеет право указывать свою национальную принадлежность. Каждый имеет право на пользование родным языком, на свободный выбор языка общения.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121</TotalTime>
  <Words>6</Words>
  <Application>Microsoft Office PowerPoint</Application>
  <PresentationFormat>Экран (4:3)</PresentationFormat>
  <Paragraphs>5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Batang</vt:lpstr>
      <vt:lpstr>Calibri</vt:lpstr>
      <vt:lpstr>Century Schoolbook</vt:lpstr>
      <vt:lpstr>Wingdings</vt:lpstr>
      <vt:lpstr>Wingdings 2</vt:lpstr>
      <vt:lpstr>Эркер</vt:lpstr>
      <vt:lpstr>Классный час  на тему «Я и закон»              (посвященный Дню Конституции  Республики Крым)          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Согласно статье 19 каждый человек имеет право указывать свою национальную принадлежность. Каждый имеет право на пользование родным языком, на свободный выбор языка общения.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Пользователь Windows</cp:lastModifiedBy>
  <cp:revision>22</cp:revision>
  <dcterms:created xsi:type="dcterms:W3CDTF">2017-04-10T17:13:56Z</dcterms:created>
  <dcterms:modified xsi:type="dcterms:W3CDTF">2020-05-06T08:18:28Z</dcterms:modified>
</cp:coreProperties>
</file>