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83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СЫФАТ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img-fotki.yandex.ru/get/4610/47407354.275/0_8e973_78d7739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5654671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610160" cy="6264696"/>
          </a:xfrm>
        </p:spPr>
        <p:txBody>
          <a:bodyPr/>
          <a:lstStyle/>
          <a:p>
            <a:r>
              <a:rPr lang="ru-RU" b="1" i="1" dirty="0" err="1" smtClean="0"/>
              <a:t>Насыл</a:t>
            </a:r>
            <a:r>
              <a:rPr lang="ru-RU" b="1" i="1" dirty="0" smtClean="0"/>
              <a:t>? </a:t>
            </a:r>
            <a:r>
              <a:rPr lang="ru-RU" b="1" i="1" dirty="0" err="1" smtClean="0"/>
              <a:t>суальге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джевап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берип</a:t>
            </a:r>
            <a:r>
              <a:rPr lang="en-US" b="1" i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предметнинъ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аляметини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бильдирген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сезлерге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сыфат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дейлер</a:t>
            </a:r>
            <a:r>
              <a:rPr lang="ru-RU" b="1" i="1" dirty="0" smtClean="0"/>
              <a:t> . </a:t>
            </a:r>
          </a:p>
          <a:p>
            <a:r>
              <a:rPr lang="ru-RU" b="1" i="1" dirty="0" err="1" smtClean="0"/>
              <a:t>Сыфатлар</a:t>
            </a:r>
            <a:r>
              <a:rPr lang="ru-RU" b="1" i="1" dirty="0"/>
              <a:t> </a:t>
            </a:r>
            <a:r>
              <a:rPr lang="ru-RU" b="1" i="1" dirty="0" err="1" smtClean="0"/>
              <a:t>джумледе</a:t>
            </a:r>
            <a:r>
              <a:rPr lang="ru-RU" b="1" i="1" dirty="0" smtClean="0"/>
              <a:t>,  </a:t>
            </a:r>
            <a:r>
              <a:rPr lang="ru-RU" b="1" i="1" dirty="0" err="1" smtClean="0"/>
              <a:t>эксерий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алларда</a:t>
            </a:r>
            <a:r>
              <a:rPr lang="en-US" b="1" i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исимнен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багъланырлар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джумледе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экинджи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дередже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азасы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олурлар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pic>
        <p:nvPicPr>
          <p:cNvPr id="1026" name="Picture 2" descr="http://uslugu4u.ru/upload/iblock/26d/pla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29000"/>
            <a:ext cx="5827018" cy="32446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82168" cy="3744416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меракълы</a:t>
            </a:r>
            <a:r>
              <a:rPr lang="ru-RU" dirty="0" smtClean="0"/>
              <a:t> </a:t>
            </a:r>
            <a:r>
              <a:rPr lang="ru-RU" dirty="0" err="1" smtClean="0"/>
              <a:t>китап</a:t>
            </a:r>
            <a:r>
              <a:rPr lang="ru-RU" dirty="0" smtClean="0"/>
              <a:t> </a:t>
            </a:r>
            <a:r>
              <a:rPr lang="ru-RU" dirty="0" err="1" smtClean="0"/>
              <a:t>окъуй</a:t>
            </a:r>
            <a:r>
              <a:rPr lang="ru-RU" dirty="0" smtClean="0"/>
              <a:t> 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Анам</a:t>
            </a:r>
            <a:r>
              <a:rPr lang="ru-RU" dirty="0" smtClean="0"/>
              <a:t>  </a:t>
            </a:r>
            <a:r>
              <a:rPr lang="ru-RU" dirty="0" err="1" smtClean="0"/>
              <a:t>лезетли</a:t>
            </a:r>
            <a:r>
              <a:rPr lang="ru-RU" dirty="0" smtClean="0"/>
              <a:t> </a:t>
            </a:r>
            <a:r>
              <a:rPr lang="ru-RU" dirty="0" err="1" smtClean="0"/>
              <a:t>ашлар</a:t>
            </a:r>
            <a:r>
              <a:rPr lang="ru-RU" dirty="0" smtClean="0"/>
              <a:t> </a:t>
            </a:r>
            <a:r>
              <a:rPr lang="ru-RU" dirty="0" err="1" smtClean="0"/>
              <a:t>пишире</a:t>
            </a:r>
            <a:r>
              <a:rPr lang="ru-RU" dirty="0" smtClean="0"/>
              <a:t> .</a:t>
            </a:r>
          </a:p>
          <a:p>
            <a:r>
              <a:rPr lang="ru-RU" dirty="0" smtClean="0"/>
              <a:t>   Бабам </a:t>
            </a:r>
            <a:r>
              <a:rPr lang="ru-RU" dirty="0" err="1" smtClean="0"/>
              <a:t>янъы</a:t>
            </a:r>
            <a:r>
              <a:rPr lang="ru-RU" dirty="0" smtClean="0"/>
              <a:t> машина </a:t>
            </a:r>
            <a:r>
              <a:rPr lang="ru-RU" dirty="0" err="1" smtClean="0"/>
              <a:t>алды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Эмине</a:t>
            </a:r>
            <a:r>
              <a:rPr lang="ru-RU" dirty="0" smtClean="0"/>
              <a:t> </a:t>
            </a:r>
            <a:r>
              <a:rPr lang="ru-RU" dirty="0" err="1" smtClean="0"/>
              <a:t>байрамгъа</a:t>
            </a:r>
            <a:r>
              <a:rPr lang="ru-RU" dirty="0" smtClean="0"/>
              <a:t> </a:t>
            </a:r>
            <a:r>
              <a:rPr lang="ru-RU" dirty="0" err="1" smtClean="0"/>
              <a:t>дюльбер</a:t>
            </a:r>
            <a:r>
              <a:rPr lang="ru-RU" dirty="0" smtClean="0"/>
              <a:t> </a:t>
            </a:r>
            <a:r>
              <a:rPr lang="ru-RU" dirty="0" err="1" smtClean="0"/>
              <a:t>антер</a:t>
            </a:r>
            <a:r>
              <a:rPr lang="ru-RU" dirty="0" smtClean="0"/>
              <a:t> </a:t>
            </a:r>
            <a:r>
              <a:rPr lang="ru-RU" dirty="0" err="1" smtClean="0"/>
              <a:t>кийди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7586" name="Picture 2" descr="https://otvet.imgsmail.ru/download/7454e524139a9d2a4323b33a1b9d45ad_i-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1296144" cy="216024"/>
          </a:xfrm>
          <a:prstGeom prst="rect">
            <a:avLst/>
          </a:prstGeom>
          <a:noFill/>
        </p:spPr>
      </p:pic>
      <p:pic>
        <p:nvPicPr>
          <p:cNvPr id="67588" name="Picture 4" descr="https://otvet.imgsmail.ru/download/7454e524139a9d2a4323b33a1b9d45ad_i-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1368152" cy="216024"/>
          </a:xfrm>
          <a:prstGeom prst="rect">
            <a:avLst/>
          </a:prstGeom>
          <a:noFill/>
        </p:spPr>
      </p:pic>
      <p:pic>
        <p:nvPicPr>
          <p:cNvPr id="67590" name="Picture 6" descr="https://otvet.imgsmail.ru/download/7454e524139a9d2a4323b33a1b9d45ad_i-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1368152" cy="216024"/>
          </a:xfrm>
          <a:prstGeom prst="rect">
            <a:avLst/>
          </a:prstGeom>
          <a:noFill/>
        </p:spPr>
      </p:pic>
      <p:pic>
        <p:nvPicPr>
          <p:cNvPr id="67592" name="Picture 8" descr="http://infokanal55.ru/foto/img1/1_28/532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605355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Предметнинъ</a:t>
            </a:r>
            <a:r>
              <a:rPr lang="ru-RU" dirty="0" smtClean="0"/>
              <a:t> </a:t>
            </a:r>
            <a:r>
              <a:rPr lang="ru-RU" dirty="0" err="1" smtClean="0"/>
              <a:t>даимий</a:t>
            </a:r>
            <a:r>
              <a:rPr lang="ru-RU" dirty="0" smtClean="0"/>
              <a:t> </a:t>
            </a:r>
            <a:r>
              <a:rPr lang="ru-RU" dirty="0" err="1" smtClean="0"/>
              <a:t>аляметини</a:t>
            </a:r>
            <a:r>
              <a:rPr lang="ru-RU" dirty="0" smtClean="0"/>
              <a:t> </a:t>
            </a:r>
            <a:r>
              <a:rPr lang="ru-RU" dirty="0" err="1" smtClean="0"/>
              <a:t>ифаделеген</a:t>
            </a:r>
            <a:r>
              <a:rPr lang="ru-RU" dirty="0" smtClean="0"/>
              <a:t> там </a:t>
            </a:r>
            <a:r>
              <a:rPr lang="ru-RU" dirty="0" err="1" smtClean="0"/>
              <a:t>маналы</a:t>
            </a:r>
            <a:r>
              <a:rPr lang="ru-RU" dirty="0" smtClean="0"/>
              <a:t> </a:t>
            </a:r>
            <a:r>
              <a:rPr lang="ru-RU" dirty="0" err="1" smtClean="0"/>
              <a:t>сезлерге</a:t>
            </a:r>
            <a:r>
              <a:rPr lang="ru-RU" dirty="0" smtClean="0"/>
              <a:t> </a:t>
            </a:r>
            <a:r>
              <a:rPr lang="ru-RU" i="1" dirty="0" err="1" smtClean="0"/>
              <a:t>сыфат</a:t>
            </a:r>
            <a:r>
              <a:rPr lang="ru-RU" dirty="0" smtClean="0"/>
              <a:t> </a:t>
            </a:r>
            <a:r>
              <a:rPr lang="ru-RU" dirty="0" err="1" smtClean="0"/>
              <a:t>дейлер</a:t>
            </a:r>
            <a:r>
              <a:rPr lang="ru-RU" dirty="0" smtClean="0"/>
              <a:t>. </a:t>
            </a:r>
            <a:r>
              <a:rPr lang="ru-RU" dirty="0" err="1" smtClean="0"/>
              <a:t>Сыфат</a:t>
            </a:r>
            <a:r>
              <a:rPr lang="ru-RU" dirty="0" smtClean="0"/>
              <a:t> </a:t>
            </a:r>
            <a:r>
              <a:rPr lang="ru-RU" dirty="0" err="1" smtClean="0"/>
              <a:t>предметнинъ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3063"/>
              </p:ext>
            </p:extLst>
          </p:nvPr>
        </p:nvGraphicFramePr>
        <p:xfrm>
          <a:off x="1" y="1556792"/>
          <a:ext cx="9143999" cy="307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3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r>
                        <a:rPr lang="ru-RU" dirty="0" smtClean="0"/>
                        <a:t>ТЮСЮ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КОЛЕМИ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ШЕКЛИ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ДАМ-ЛЕЗЕТИ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ТАБИАТ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ЕР  Я ДА ВАКЪЫТКЪА  МУНАСЕБЕТИ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Беяз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Буюк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Ялпакъ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Татлы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Яхшы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Яш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Бугуньки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Къара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Балабан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Тегерек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Тузлу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Серт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Къарт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Ярынки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5">
                <a:tc>
                  <a:txBody>
                    <a:bodyPr/>
                    <a:lstStyle/>
                    <a:p>
                      <a:r>
                        <a:rPr lang="ru-RU" dirty="0" smtClean="0"/>
                        <a:t>Сары </a:t>
                      </a:r>
                    </a:p>
                    <a:p>
                      <a:r>
                        <a:rPr lang="ru-RU" dirty="0" err="1" smtClean="0"/>
                        <a:t>Къырмызы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Уфакъ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Томалакъ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Шырын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err="1" smtClean="0"/>
                        <a:t>Аджджы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Ярамай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Хаста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Ердеки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14" name="Picture 2" descr="http://fotohomka.ru/images/Dec/06/4412e9051921830e9f2fd51fd9da91b9/mini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65104"/>
            <a:ext cx="5721846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www.firestock.ru/wp-content/uploads/2015/07/Fotolia_40696152_Subscription_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106"/>
            <a:ext cx="9144000" cy="7019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91880" y="2060848"/>
            <a:ext cx="2448272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ЧЕЧЕК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 rot="20985479">
            <a:off x="117710" y="2892536"/>
            <a:ext cx="3761155" cy="1482147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Къырмызы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 rot="2261496">
            <a:off x="889494" y="778469"/>
            <a:ext cx="3595089" cy="142959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Балабан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 rot="19740507">
            <a:off x="5287549" y="1352142"/>
            <a:ext cx="3240360" cy="144016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Сары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 rot="17703335">
            <a:off x="1914954" y="4749616"/>
            <a:ext cx="3168352" cy="1396407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Дюльбер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Минус 14"/>
          <p:cNvSpPr/>
          <p:nvPr/>
        </p:nvSpPr>
        <p:spPr>
          <a:xfrm rot="725936">
            <a:off x="5501778" y="3225997"/>
            <a:ext cx="3131840" cy="144016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Беяз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 rot="16932551">
            <a:off x="3772135" y="340145"/>
            <a:ext cx="2585741" cy="144016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Уфакъ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Минус 16"/>
          <p:cNvSpPr/>
          <p:nvPr/>
        </p:nvSpPr>
        <p:spPr>
          <a:xfrm rot="3478071">
            <a:off x="4421428" y="4709458"/>
            <a:ext cx="2952328" cy="122413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Буюк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54176" cy="29523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9600" dirty="0" err="1" smtClean="0">
                <a:solidFill>
                  <a:srgbClr val="FF0000"/>
                </a:solidFill>
              </a:rPr>
              <a:t>Дикъкъатынъыз</a:t>
            </a:r>
            <a:r>
              <a:rPr lang="ru-RU" sz="9600" dirty="0" smtClean="0">
                <a:solidFill>
                  <a:srgbClr val="FF0000"/>
                </a:solidFill>
              </a:rPr>
              <a:t>  </a:t>
            </a:r>
            <a:r>
              <a:rPr lang="ru-RU" sz="9600" dirty="0" err="1" smtClean="0">
                <a:solidFill>
                  <a:srgbClr val="FF0000"/>
                </a:solidFill>
              </a:rPr>
              <a:t>ичюн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dirty="0" err="1" smtClean="0">
                <a:solidFill>
                  <a:srgbClr val="FF0000"/>
                </a:solidFill>
              </a:rPr>
              <a:t>сагъ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dirty="0" err="1" smtClean="0">
                <a:solidFill>
                  <a:srgbClr val="FF0000"/>
                </a:solidFill>
              </a:rPr>
              <a:t>олунъыз</a:t>
            </a:r>
            <a:r>
              <a:rPr lang="ru-RU" sz="9600" dirty="0" smtClean="0">
                <a:solidFill>
                  <a:srgbClr val="FF0000"/>
                </a:solidFill>
              </a:rPr>
              <a:t>! </a:t>
            </a:r>
          </a:p>
          <a:p>
            <a:endParaRPr lang="ru-RU" dirty="0"/>
          </a:p>
        </p:txBody>
      </p:sp>
      <p:pic>
        <p:nvPicPr>
          <p:cNvPr id="68610" name="Picture 2" descr="http://bloknot-volgodonsk.ru/upload/iblock/0a5/1-sentyab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508117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113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Corbel</vt:lpstr>
      <vt:lpstr>Gill Sans MT</vt:lpstr>
      <vt:lpstr>Verdana</vt:lpstr>
      <vt:lpstr>Wingdings 2</vt:lpstr>
      <vt:lpstr>Солнцестояние</vt:lpstr>
      <vt:lpstr>СЫФАТ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СЫФАТ</dc:title>
  <dc:creator>Lenovo</dc:creator>
  <cp:lastModifiedBy>Пользователь Windows</cp:lastModifiedBy>
  <cp:revision>28</cp:revision>
  <dcterms:created xsi:type="dcterms:W3CDTF">2016-10-26T14:19:06Z</dcterms:created>
  <dcterms:modified xsi:type="dcterms:W3CDTF">2016-12-09T17:45:25Z</dcterms:modified>
</cp:coreProperties>
</file>