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31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ТЕМА</a:t>
            </a:r>
            <a:r>
              <a:rPr lang="ru-RU" b="1" dirty="0"/>
              <a:t>: </a:t>
            </a:r>
            <a:r>
              <a:rPr lang="ru-RU" dirty="0"/>
              <a:t>Обобщающий урок по </a:t>
            </a:r>
            <a:r>
              <a:rPr lang="ru-RU" dirty="0" smtClean="0"/>
              <a:t>теме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«Элементы комбинаторики и теории вероятности»</a:t>
            </a:r>
          </a:p>
        </p:txBody>
      </p:sp>
    </p:spTree>
    <p:extLst>
      <p:ext uri="{BB962C8B-B14F-4D97-AF65-F5344CB8AC3E}">
        <p14:creationId xmlns:p14="http://schemas.microsoft.com/office/powerpoint/2010/main" val="2420306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8613" y="1196752"/>
            <a:ext cx="5946775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2543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>
              <a:lnSpc>
                <a:spcPts val="2255"/>
              </a:lnSpc>
              <a:spcBef>
                <a:spcPts val="5400"/>
              </a:spcBef>
              <a:spcAft>
                <a:spcPts val="0"/>
              </a:spcAft>
              <a:buClr>
                <a:srgbClr val="000000"/>
              </a:buClr>
              <a:buSzPts val="1350"/>
              <a:tabLst>
                <a:tab pos="454025" algn="l"/>
              </a:tabLst>
            </a:pPr>
            <a:r>
              <a:rPr lang="ru-RU" sz="5400" b="1" dirty="0">
                <a:latin typeface="Times New Roman"/>
                <a:ea typeface="Times New Roman"/>
                <a:cs typeface="Times New Roman"/>
              </a:rPr>
              <a:t>Устная работа. </a:t>
            </a:r>
          </a:p>
          <a:p>
            <a:endParaRPr lang="ru-RU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5" y="2849562"/>
            <a:ext cx="6696744" cy="2379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7668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5" y="2443162"/>
            <a:ext cx="6357764" cy="2642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4568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052736"/>
            <a:ext cx="7272807" cy="4680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3016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ЗАДАЧА</a:t>
            </a:r>
            <a:endParaRPr lang="ru-RU" sz="4800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659062"/>
            <a:ext cx="7056783" cy="2714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4791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973552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При стрельбе из винтовки относительная частота попадания в цель оказалась равной 0,85. Найти число попаданий, если всего было произведено 120 выстрелов.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ЗАДАЧА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310842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ru-RU" sz="3100" dirty="0" smtClean="0">
                    <a:solidFill>
                      <a:schemeClr val="tx1"/>
                    </a:solidFill>
                  </a:rPr>
                  <a:t>а)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1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1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5!</m:t>
                        </m:r>
                      </m:num>
                      <m:den>
                        <m:r>
                          <a:rPr lang="ru-RU" sz="31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3!</m:t>
                        </m:r>
                      </m:den>
                    </m:f>
                  </m:oMath>
                </a14:m>
                <a:r>
                  <a:rPr lang="ru-RU" sz="3100" dirty="0" smtClean="0">
                    <a:solidFill>
                      <a:schemeClr val="tx1"/>
                    </a:solidFill>
                  </a:rPr>
                  <a:t>;    б)  8!  - 6!;  в)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1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1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16!</m:t>
                        </m:r>
                      </m:num>
                      <m:den>
                        <m:r>
                          <a:rPr lang="ru-RU" sz="31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14!3!</m:t>
                        </m:r>
                      </m:den>
                    </m:f>
                  </m:oMath>
                </a14:m>
                <a:r>
                  <a:rPr lang="ru-RU" sz="3100" dirty="0" smtClean="0">
                    <a:solidFill>
                      <a:schemeClr val="tx1"/>
                    </a:solidFill>
                  </a:rPr>
                  <a:t>;  г) Р4 – Р3</a:t>
                </a:r>
                <a:r>
                  <a:rPr lang="ru-RU" sz="2400" dirty="0" smtClean="0"/>
                  <a:t/>
                </a:r>
                <a:br>
                  <a:rPr lang="ru-RU" sz="2400" dirty="0" smtClean="0"/>
                </a:br>
                <a:r>
                  <a:rPr lang="ru-RU" sz="2400" dirty="0" smtClean="0"/>
                  <a:t/>
                </a:r>
                <a:br>
                  <a:rPr lang="ru-RU" sz="2400" dirty="0" smtClean="0"/>
                </a:br>
                <a:r>
                  <a:rPr lang="ru-RU" sz="2400" dirty="0" smtClean="0"/>
                  <a:t/>
                </a:r>
                <a:br>
                  <a:rPr lang="ru-RU" sz="2400" dirty="0" smtClean="0"/>
                </a:br>
                <a:r>
                  <a:rPr lang="ru-RU" sz="2400" dirty="0"/>
                  <a:t/>
                </a:r>
                <a:br>
                  <a:rPr lang="ru-RU" sz="2400" dirty="0"/>
                </a:br>
                <a:r>
                  <a:rPr lang="ru-RU" sz="2400" dirty="0"/>
                  <a:t/>
                </a:r>
                <a:br>
                  <a:rPr lang="ru-RU" sz="2400" dirty="0"/>
                </a:br>
                <a:endParaRPr lang="ru-RU" sz="2400" dirty="0"/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ВЫЧИСЛИТЕ</a:t>
            </a:r>
            <a:endParaRPr lang="ru-RU" sz="4400" dirty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284984"/>
            <a:ext cx="6624735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9879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№841, 861, 868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solidFill>
                  <a:schemeClr val="tx1"/>
                </a:solidFill>
              </a:rPr>
              <a:t>Домашнее задание</a:t>
            </a:r>
            <a:endParaRPr lang="ru-RU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4282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66</TotalTime>
  <Words>64</Words>
  <Application>Microsoft Office PowerPoint</Application>
  <PresentationFormat>Экран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Волна</vt:lpstr>
      <vt:lpstr>      ТЕМА: Обобщающий урок по теме  «Элементы комбинаторики и теории вероятности»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 стрельбе из винтовки относительная частота попадания в цель оказалась равной 0,85. Найти число попаданий, если всего было произведено 120 выстрелов.</vt:lpstr>
      <vt:lpstr>а) 5!/3!;    б)  8!  - 6!;  в) 16!/14!3!;  г) Р4 – Р3     </vt:lpstr>
      <vt:lpstr>№841, 861, 868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ТЕМА: Обобщающий урок по теме  «Элементы комбинаторики и теории вероятности»</dc:title>
  <dc:creator>Пользователь</dc:creator>
  <cp:lastModifiedBy>Пользователь</cp:lastModifiedBy>
  <cp:revision>9</cp:revision>
  <dcterms:created xsi:type="dcterms:W3CDTF">2018-04-01T13:20:49Z</dcterms:created>
  <dcterms:modified xsi:type="dcterms:W3CDTF">2018-04-01T14:39:16Z</dcterms:modified>
</cp:coreProperties>
</file>